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6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2E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9985-D662-45E3-BB4D-70FCBE03B535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F4128-C3D6-404E-BEFA-98A297CDD8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2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9985-D662-45E3-BB4D-70FCBE03B535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F4128-C3D6-404E-BEFA-98A297CDD8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50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9985-D662-45E3-BB4D-70FCBE03B535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F4128-C3D6-404E-BEFA-98A297CDD8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288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9985-D662-45E3-BB4D-70FCBE03B535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F4128-C3D6-404E-BEFA-98A297CDD8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38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9985-D662-45E3-BB4D-70FCBE03B535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F4128-C3D6-404E-BEFA-98A297CDD8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2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9985-D662-45E3-BB4D-70FCBE03B535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F4128-C3D6-404E-BEFA-98A297CDD8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584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9985-D662-45E3-BB4D-70FCBE03B535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F4128-C3D6-404E-BEFA-98A297CDD8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161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9985-D662-45E3-BB4D-70FCBE03B535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F4128-C3D6-404E-BEFA-98A297CDD8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810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9985-D662-45E3-BB4D-70FCBE03B535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F4128-C3D6-404E-BEFA-98A297CDD8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095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9985-D662-45E3-BB4D-70FCBE03B535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F4128-C3D6-404E-BEFA-98A297CDD8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152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9985-D662-45E3-BB4D-70FCBE03B535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F4128-C3D6-404E-BEFA-98A297CDD8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382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E9985-D662-45E3-BB4D-70FCBE03B535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F4128-C3D6-404E-BEFA-98A297CDD8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108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vstas\OneDrive\Рабочий стол\20220825_090335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2" r="5153" b="18850"/>
          <a:stretch/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573728" y="139512"/>
            <a:ext cx="88022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 smtClean="0">
                <a:solidFill>
                  <a:srgbClr val="FF0000"/>
                </a:solidFill>
                <a:latin typeface="Franklin Gothic Heavy" panose="020B0903020102020204" pitchFamily="34" charset="0"/>
              </a:rPr>
              <a:t>ОБЩЕГОРОДСКОЙ СУББОТНИК</a:t>
            </a:r>
            <a:endParaRPr lang="ru-RU" sz="6000" dirty="0">
              <a:solidFill>
                <a:srgbClr val="FF0000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19089562">
            <a:off x="6683873" y="4779738"/>
            <a:ext cx="7092704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15 АПРЕЛЯ 2023 г.</a:t>
            </a:r>
            <a:endParaRPr lang="ru-RU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59275" y="2059709"/>
            <a:ext cx="8462520" cy="2115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НАШ ДЕВИЗ:</a:t>
            </a:r>
          </a:p>
          <a:p>
            <a:pPr algn="ctr"/>
            <a:r>
              <a:rPr lang="ru-RU" sz="4400" b="1" i="1" dirty="0" smtClean="0">
                <a:solidFill>
                  <a:srgbClr val="00B0F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СДЕЛАЕМ НАШУ ШКОЛУ УЮТНОЙ И КРАСИВОЙ!</a:t>
            </a:r>
            <a:endParaRPr lang="ru-RU" sz="4400" b="1" i="1" dirty="0">
              <a:solidFill>
                <a:srgbClr val="00B0F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6800" y="267855"/>
            <a:ext cx="1915103" cy="17918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72270"/>
            <a:ext cx="4128655" cy="278572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489079" y="5559217"/>
            <a:ext cx="2639575" cy="3385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rgbClr val="FF0000"/>
                </a:solidFill>
                <a:latin typeface="Candara" panose="020E0502030303020204" pitchFamily="34" charset="0"/>
              </a:rPr>
              <a:t>Сделаем из школы сказку!!!</a:t>
            </a:r>
            <a:endParaRPr lang="ru-RU" sz="1600" b="1" i="1" dirty="0">
              <a:solidFill>
                <a:srgbClr val="FF000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61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chemeClr val="accent1">
                <a:lumMod val="45000"/>
                <a:lumOff val="55000"/>
              </a:schemeClr>
            </a:gs>
            <a:gs pos="82000">
              <a:schemeClr val="accent1">
                <a:lumMod val="45000"/>
                <a:lumOff val="55000"/>
              </a:schemeClr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8009225" y="5336414"/>
            <a:ext cx="2787332" cy="426183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2" name="Багетная рамка 1"/>
          <p:cNvSpPr/>
          <p:nvPr/>
        </p:nvSpPr>
        <p:spPr>
          <a:xfrm>
            <a:off x="485345" y="203200"/>
            <a:ext cx="11126208" cy="388471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СДЕЛАЛИ </a:t>
            </a:r>
            <a:r>
              <a:rPr lang="ru-RU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НАШУ ШКОЛУ УЮТНОЙ И КРАСИВОЙ!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45" y="819318"/>
            <a:ext cx="1866289" cy="24883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818" y="849202"/>
            <a:ext cx="1866289" cy="24585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291" y="796772"/>
            <a:ext cx="1883198" cy="25109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864" y="849202"/>
            <a:ext cx="1890432" cy="24585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672" y="849202"/>
            <a:ext cx="1944881" cy="245850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45" y="3859984"/>
            <a:ext cx="1866289" cy="248838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560" y="3859983"/>
            <a:ext cx="1866289" cy="248838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291" y="3859984"/>
            <a:ext cx="1883198" cy="248838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864" y="3878318"/>
            <a:ext cx="1917327" cy="247005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672" y="3878318"/>
            <a:ext cx="1855694" cy="247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8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chemeClr val="accent1">
                <a:lumMod val="45000"/>
                <a:lumOff val="55000"/>
              </a:schemeClr>
            </a:gs>
            <a:gs pos="82000">
              <a:schemeClr val="accent1">
                <a:lumMod val="45000"/>
                <a:lumOff val="55000"/>
              </a:schemeClr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8009225" y="5336414"/>
            <a:ext cx="2787332" cy="426183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2" name="Багетная рамка 1"/>
          <p:cNvSpPr/>
          <p:nvPr/>
        </p:nvSpPr>
        <p:spPr>
          <a:xfrm>
            <a:off x="522514" y="203200"/>
            <a:ext cx="11042063" cy="388471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СДЕЛАЛИ </a:t>
            </a:r>
            <a:r>
              <a:rPr lang="ru-RU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НАШУ ШКОЛУ УЮТНОЙ И КРАСИВОЙ!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45" y="852785"/>
            <a:ext cx="1865331" cy="252695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868" y="849201"/>
            <a:ext cx="1868020" cy="253053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479" y="849203"/>
            <a:ext cx="1897904" cy="253053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864" y="849201"/>
            <a:ext cx="1917327" cy="253053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672" y="849201"/>
            <a:ext cx="1897905" cy="253053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83" y="3797560"/>
            <a:ext cx="1831093" cy="255501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868" y="3797560"/>
            <a:ext cx="1868020" cy="255501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479" y="3797560"/>
            <a:ext cx="1897904" cy="255501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532" y="3797560"/>
            <a:ext cx="1917659" cy="255501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341" y="3797560"/>
            <a:ext cx="1898236" cy="2555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09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chemeClr val="accent1">
                <a:lumMod val="45000"/>
                <a:lumOff val="55000"/>
              </a:schemeClr>
            </a:gs>
            <a:gs pos="82000">
              <a:schemeClr val="accent1">
                <a:lumMod val="45000"/>
                <a:lumOff val="55000"/>
              </a:schemeClr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8009225" y="5336414"/>
            <a:ext cx="2787332" cy="426183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2" name="Багетная рамка 1"/>
          <p:cNvSpPr/>
          <p:nvPr/>
        </p:nvSpPr>
        <p:spPr>
          <a:xfrm>
            <a:off x="554183" y="203200"/>
            <a:ext cx="11053099" cy="388471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СДЕЛАЛИ </a:t>
            </a:r>
            <a:r>
              <a:rPr lang="ru-RU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НАШУ ШКОЛУ УЮТНОЙ И КРАСИВОЙ!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84" y="811548"/>
            <a:ext cx="2500988" cy="27994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908" y="811763"/>
            <a:ext cx="2538010" cy="27991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392" y="811547"/>
            <a:ext cx="2534544" cy="27994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409" y="773895"/>
            <a:ext cx="2603143" cy="283705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83" y="3732806"/>
            <a:ext cx="2500989" cy="289846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908" y="3732806"/>
            <a:ext cx="2538010" cy="289846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392" y="3732806"/>
            <a:ext cx="2534544" cy="289846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409" y="3732806"/>
            <a:ext cx="2603143" cy="289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13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</TotalTime>
  <Words>43</Words>
  <Application>Microsoft Office PowerPoint</Application>
  <PresentationFormat>Широкоэкранный</PresentationFormat>
  <Paragraphs>8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2" baseType="lpstr">
      <vt:lpstr>Arial</vt:lpstr>
      <vt:lpstr>Arial Black</vt:lpstr>
      <vt:lpstr>Calibri</vt:lpstr>
      <vt:lpstr>Calibri Light</vt:lpstr>
      <vt:lpstr>Candara</vt:lpstr>
      <vt:lpstr>Franklin Gothic Heavy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Учетная запись Майкрософт</cp:lastModifiedBy>
  <cp:revision>10</cp:revision>
  <dcterms:created xsi:type="dcterms:W3CDTF">2023-04-13T08:10:31Z</dcterms:created>
  <dcterms:modified xsi:type="dcterms:W3CDTF">2023-04-13T11:20:18Z</dcterms:modified>
</cp:coreProperties>
</file>