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83" r:id="rId6"/>
    <p:sldId id="28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ргей" initials="С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99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029" autoAdjust="0"/>
  </p:normalViewPr>
  <p:slideViewPr>
    <p:cSldViewPr>
      <p:cViewPr>
        <p:scale>
          <a:sx n="98" d="100"/>
          <a:sy n="98" d="100"/>
        </p:scale>
        <p:origin x="-576" y="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57B7B-54F9-459E-8390-A65D64B4428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0EEC5-6D68-42C8-AE8A-DFF31C8279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2085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EEC5-6D68-42C8-AE8A-DFF31C8279E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4081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EEC5-6D68-42C8-AE8A-DFF31C8279E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4081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EEC5-6D68-42C8-AE8A-DFF31C8279E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4081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Ответы на вопросы Задания 3: </a:t>
            </a:r>
          </a:p>
          <a:p>
            <a:pPr marL="228600" indent="-228600">
              <a:buAutoNum type="arabicParenR"/>
            </a:pPr>
            <a:r>
              <a:rPr lang="ru-RU" dirty="0" smtClean="0"/>
              <a:t>Тоника – ре.</a:t>
            </a:r>
          </a:p>
          <a:p>
            <a:pPr marL="228600" indent="-228600">
              <a:buNone/>
            </a:pPr>
            <a:r>
              <a:rPr lang="ru-RU" dirty="0" smtClean="0"/>
              <a:t>2) </a:t>
            </a:r>
            <a:r>
              <a:rPr lang="en-US" dirty="0" smtClean="0"/>
              <a:t>VII</a:t>
            </a:r>
            <a:r>
              <a:rPr lang="ru-RU" baseline="0" dirty="0" smtClean="0"/>
              <a:t> ступень будет нотой ми.</a:t>
            </a:r>
          </a:p>
          <a:p>
            <a:pPr marL="228600" indent="-228600">
              <a:buNone/>
            </a:pPr>
            <a:r>
              <a:rPr lang="ru-RU" baseline="0" dirty="0" smtClean="0"/>
              <a:t>3) Ко </a:t>
            </a:r>
            <a:r>
              <a:rPr lang="en-US" baseline="0" dirty="0" smtClean="0"/>
              <a:t>II</a:t>
            </a:r>
            <a:r>
              <a:rPr lang="ru-RU" baseline="0" dirty="0" smtClean="0"/>
              <a:t> ступени. Нота до будет </a:t>
            </a:r>
            <a:r>
              <a:rPr lang="en-US" baseline="0" dirty="0" smtClean="0"/>
              <a:t>I</a:t>
            </a:r>
            <a:r>
              <a:rPr lang="ru-RU" baseline="0" dirty="0" smtClean="0"/>
              <a:t> ступенью.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EEC5-6D68-42C8-AE8A-DFF31C8279E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0EEC5-6D68-42C8-AE8A-DFF31C8279E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4081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email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457988-2BBD-4D40-A080-995A093628C4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7FBC1F-4312-4E44-AD48-904E824594B9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169303-FB94-4364-9139-26D4CD68D467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92761-6BFE-4161-A83E-27DE4CED9723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F574B3-4C40-4001-AFFD-CE323B96782D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26960E-EB92-43BE-A768-FF453C96E47C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64BF27-E641-473B-B0B9-891AB8777188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2926C7-86E9-4178-9ED0-1B36EACBF634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FACF-CF1C-45E8-9155-74D351ECFE16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DEA77B3-2CD7-4290-A5E5-941600D8E643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E59CB1-FD21-416B-B206-16CE1FD6F9BC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BFDA98F-AF1E-4DC1-A58D-252521180D11}" type="datetime1">
              <a:rPr lang="ru-RU" smtClean="0"/>
              <a:pPr/>
              <a:t>05.11.2020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670D885-B7F7-4FD1-AC34-0F3254E431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dissolv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pPr algn="ctr"/>
            <a:endParaRPr lang="ru-RU" sz="4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47664" y="1412776"/>
            <a:ext cx="6336704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Музыкальная лесенка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18945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638132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772816"/>
            <a:ext cx="4295775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Ребята, вы, конечно, помните, что всего существует </a:t>
            </a:r>
            <a:r>
              <a:rPr lang="ru-RU" sz="1800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семь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названий нот: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соль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ля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си.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 ноты в музыке называются </a:t>
            </a:r>
            <a:r>
              <a:rPr lang="ru-RU" sz="2400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ступени.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Если мы выстроим их по порядку, то получим вот такую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музыкальную лесенку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7688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97144" cy="1215008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Римские цифры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63093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187624" y="913166"/>
            <a:ext cx="712879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Ступени в музыке обозначаются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римскими цифрами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	II 	III 	IV	V 	VI 	VII	(I)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	2	 3	 4	 5	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	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	(1)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043608" y="1685276"/>
            <a:ext cx="741682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почему восемь?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вы уже посчитали все ступени на лесенке, вы увидели, что их восемь. А звуков-то всего семь. Конечно, это потому, что 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ступень повторяется.</a:t>
            </a:r>
            <a:endParaRPr kumimoji="0" lang="ru-RU" sz="800" b="1" i="1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Наверное, непривычно, что после цифры семь (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идёт не восемь, а раз (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а вниз наоборот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после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идёт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Но ведь музыка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не математика, правда?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1.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Глядя на музыкальную лесенку, прочитайте 	несколько раз все ступени подряд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вверх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(раз-два-три… и 	т.д.</a:t>
            </a: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вниз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(раз-	семь-шесть… и т.д.)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ступень всегда 		называйте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51754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Немного о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ступени, о тонике и о гамме.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3093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95536" y="1161038"/>
            <a:ext cx="799288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уроках мы с вами читали все ноты подряд вверх и вниз от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разных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нот. Можно прочитать все ноты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вверх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например, от ноты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соль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ля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</a:t>
            </a:r>
          </a:p>
          <a:p>
            <a:pPr lvl="6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      II       III     IV    V    VI   VII I</a:t>
            </a:r>
            <a:endParaRPr kumimoji="0" lang="ru-RU" sz="1200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51520" y="2323038"/>
            <a:ext cx="8136904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прочитаем все ноты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вниз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ноты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ля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соль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</a:t>
            </a:r>
            <a:endParaRPr kumimoji="0" lang="en-US" sz="1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	I        VII  VI   V     IV   III      II         I</a:t>
            </a:r>
            <a:endParaRPr kumimoji="0" lang="en-US" sz="1200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95536" y="3457069"/>
            <a:ext cx="8064896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Ноты мы начинаем читать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</a:t>
            </a:r>
            <a:r>
              <a:rPr kumimoji="0" lang="en-US" sz="18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ступени вверх или вниз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Значит,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любая нота может быть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ступенью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ступень потому и первая, что она самая главная.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музыке у 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ступени есть имя.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Её зовут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то́ника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(Т).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звучание всех нот подряд вверх или вниз называется </a:t>
            </a:r>
            <a:r>
              <a:rPr lang="ru-RU" sz="2800" b="1" i="1" dirty="0" smtClean="0">
                <a:solidFill>
                  <a:srgbClr val="0033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гамма.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r>
              <a:rPr lang="en-US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5175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15558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8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2.</a:t>
            </a:r>
            <a:r>
              <a:rPr lang="ru-RU" sz="1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Прочитайте все ноты подряд вверх и вниз от каждой из семи нот. Постарайтесь научиться читать ноты быстро.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3.</a:t>
            </a:r>
            <a:r>
              <a:rPr lang="ru-RU" sz="1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Устно ответьте на вопросы: 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 ещё немного упражнений: </a:t>
            </a:r>
            <a:endParaRPr lang="ru-RU" sz="2800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043608" y="2492896"/>
            <a:ext cx="360040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 Назовите тонику,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нота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ступень.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Если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ступень нота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какой нотой будет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ступень?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К какой ступени мы придём, если  идём вниз от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ступени по нотам   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 ми ре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Какой ступенью будет в этом случае нота до?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220072" y="2221487"/>
            <a:ext cx="367240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Тоника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Нотой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ступени.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будет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ступенью.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2564904"/>
            <a:ext cx="216024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6056" y="3501008"/>
            <a:ext cx="216024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48064" y="4725144"/>
            <a:ext cx="216024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638132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51520" y="638132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31640" y="1844824"/>
            <a:ext cx="65722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Молодцы!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 за  внимание!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51754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2047</TotalTime>
  <Words>254</Words>
  <Application>Microsoft Office PowerPoint</Application>
  <PresentationFormat>Экран (4:3)</PresentationFormat>
  <Paragraphs>81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Слайд 1</vt:lpstr>
      <vt:lpstr>  Ребята, вы, конечно, помните, что всего существует семь названий нот:  до, ре, ми, фа, соль, ля, си. Все ноты в музыке называются ступени.  Если мы выстроим их по порядку, то получим вот такую  музыкальную лесенку:  </vt:lpstr>
      <vt:lpstr>Римские цифры</vt:lpstr>
      <vt:lpstr>Немного о I ступени, о тонике и о гамме.</vt:lpstr>
      <vt:lpstr>И ещё немного упражнений: </vt:lpstr>
      <vt:lpstr>Молодцы!  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Елена</cp:lastModifiedBy>
  <cp:revision>199</cp:revision>
  <dcterms:created xsi:type="dcterms:W3CDTF">2016-06-01T07:49:03Z</dcterms:created>
  <dcterms:modified xsi:type="dcterms:W3CDTF">2020-11-05T08:41:33Z</dcterms:modified>
</cp:coreProperties>
</file>